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B22F-B3C5-4B40-AF01-74BBA2346B5B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DD4E-3705-45C9-8C0D-03A007100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D98B-4BA6-4BA5-A770-C45704D4B073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3B26-A29C-4532-9F10-AE788EF7B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86494-727C-4ECC-8655-D322DE399A97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BAA2-9BF3-4895-A599-908A2ED55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F2E6-5361-42D6-8EF2-91C43BCD3967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4540-BBE2-43E5-BBD5-FB5AEA64B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9890-A4A6-45F0-B79A-C8DB1FFFB9EB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C398-5201-4715-9A83-AA441209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9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6414-7942-48F4-BC0B-3AD5015AE257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7725-2342-4CF9-8A4A-853A2E6E4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E005-0E08-4441-87C0-64CCBB0EF7D0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5B67-F5FA-462F-8D05-EEC7B5E42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2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6EAB-15A3-43BB-B157-C8D789A96DBD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1F81-1A14-4739-98E3-A63DCFC33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663F-769C-48A4-A19B-F15A188B7659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4267-0117-4C29-A297-1C52D69F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C15918A-95D0-41D6-A381-471ED947C01D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9E6D26-F467-434A-98AE-C46C42A22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14E8-17B2-494E-8DB5-E36CEDF38E2E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0E05-9EAB-42E4-8FBB-115602B99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8C687E9-7CF7-4B8D-BA1A-6124A88FFD53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7D0B870-754A-4ABC-9FE3-848F6DAC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  <p:sldLayoutId id="2147483718" r:id="rId10"/>
    <p:sldLayoutId id="2147483724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6963" y="2736850"/>
            <a:ext cx="10113962" cy="8223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عنوان سخنرانی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8196" name="Text Placeholder 6"/>
          <p:cNvSpPr>
            <a:spLocks noGrp="1"/>
          </p:cNvSpPr>
          <p:nvPr>
            <p:ph type="body" sz="half" idx="2"/>
          </p:nvPr>
        </p:nvSpPr>
        <p:spPr>
          <a:xfrm>
            <a:off x="1096963" y="4273550"/>
            <a:ext cx="10113962" cy="595313"/>
          </a:xfrm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fa-IR" smtClean="0">
                <a:solidFill>
                  <a:schemeClr val="tx1"/>
                </a:solidFill>
                <a:cs typeface="B Titr" panose="00000700000000000000" pitchFamily="2" charset="-78"/>
              </a:rPr>
              <a:t>نام نویسندگان: </a:t>
            </a:r>
            <a:endParaRPr lang="en-US" smtClean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32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1898650"/>
            <a:ext cx="10058400" cy="1689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پیشنهاد می شود از فونت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Nazanin</a:t>
            </a:r>
            <a: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استفاده شود.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6963" y="2127738"/>
            <a:ext cx="10058400" cy="37412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98"/>
            <a:ext cx="12192000" cy="1879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1898650"/>
            <a:ext cx="10058400" cy="1689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پیشنهاد می شود از فونت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Nazanin</a:t>
            </a:r>
            <a: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استفاده شود.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6963" y="2127738"/>
            <a:ext cx="10058400" cy="37412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98"/>
            <a:ext cx="12192000" cy="187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1898650"/>
            <a:ext cx="10058400" cy="1689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پیشنهاد می شود از فونت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Nazanin</a:t>
            </a:r>
            <a: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استفاده شود.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6963" y="2127738"/>
            <a:ext cx="10058400" cy="37412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98"/>
            <a:ext cx="12192000" cy="187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1898650"/>
            <a:ext cx="10058400" cy="1689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پیشنهاد می شود از فونت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Nazanin</a:t>
            </a:r>
            <a: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استفاده شود.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6963" y="2127738"/>
            <a:ext cx="10058400" cy="37412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98"/>
            <a:ext cx="12192000" cy="187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4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25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 Nazanin</vt:lpstr>
      <vt:lpstr>B Titr</vt:lpstr>
      <vt:lpstr>Calibri</vt:lpstr>
      <vt:lpstr>Calibri Light</vt:lpstr>
      <vt:lpstr>Times New Roman</vt:lpstr>
      <vt:lpstr>Retrospect</vt:lpstr>
      <vt:lpstr>عنوان سخنرانی</vt:lpstr>
      <vt:lpstr>پیشنهاد می شود از فونت  B Zar , B Nazanin استفاده شود.</vt:lpstr>
      <vt:lpstr>پیشنهاد می شود از فونت  B Zar , B Nazanin استفاده شود.</vt:lpstr>
      <vt:lpstr>پیشنهاد می شود از فونت  B Zar , B Nazanin استفاده شود.</vt:lpstr>
      <vt:lpstr>پیشنهاد می شود از فونت  B Zar , B Nazanin استفاده شود.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سخنرانی</dc:title>
  <dc:creator>pars novin</dc:creator>
  <cp:lastModifiedBy>Hamide</cp:lastModifiedBy>
  <cp:revision>5</cp:revision>
  <dcterms:created xsi:type="dcterms:W3CDTF">2019-10-11T18:43:35Z</dcterms:created>
  <dcterms:modified xsi:type="dcterms:W3CDTF">2023-10-12T11:44:21Z</dcterms:modified>
</cp:coreProperties>
</file>